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FF55-C3E4-405C-BF29-7C8D1EAEFCCC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7D81-651F-4D5C-A6A0-DF821F8D7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4667" r="11719" b="71333"/>
          <a:stretch>
            <a:fillRect/>
          </a:stretch>
        </p:blipFill>
        <p:spPr bwMode="auto">
          <a:xfrm>
            <a:off x="0" y="182880"/>
            <a:ext cx="91440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844" t="18000" r="40625" b="42000"/>
          <a:stretch>
            <a:fillRect/>
          </a:stretch>
        </p:blipFill>
        <p:spPr bwMode="auto">
          <a:xfrm>
            <a:off x="2286000" y="41148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156" t="31333" r="12500" b="15333"/>
          <a:stretch>
            <a:fillRect/>
          </a:stretch>
        </p:blipFill>
        <p:spPr bwMode="auto">
          <a:xfrm>
            <a:off x="2057400" y="1828801"/>
            <a:ext cx="5105400" cy="2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469" t="31333" r="6250" b="44667"/>
          <a:stretch>
            <a:fillRect/>
          </a:stretch>
        </p:blipFill>
        <p:spPr bwMode="auto">
          <a:xfrm>
            <a:off x="0" y="1447800"/>
            <a:ext cx="90889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55333" r="7031" b="26000"/>
          <a:stretch>
            <a:fillRect/>
          </a:stretch>
        </p:blipFill>
        <p:spPr bwMode="auto">
          <a:xfrm>
            <a:off x="-1" y="3048000"/>
            <a:ext cx="90623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6048" t="32667" r="6250" b="24667"/>
          <a:stretch>
            <a:fillRect/>
          </a:stretch>
        </p:blipFill>
        <p:spPr bwMode="auto">
          <a:xfrm>
            <a:off x="0" y="4251434"/>
            <a:ext cx="9144000" cy="26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10156" t="36667" r="21094" b="27333"/>
          <a:stretch>
            <a:fillRect/>
          </a:stretch>
        </p:blipFill>
        <p:spPr bwMode="auto">
          <a:xfrm>
            <a:off x="2209800" y="0"/>
            <a:ext cx="4953000" cy="15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29333" r="8884" b="17333"/>
          <a:stretch>
            <a:fillRect/>
          </a:stretch>
        </p:blipFill>
        <p:spPr bwMode="auto">
          <a:xfrm>
            <a:off x="-1" y="1676400"/>
            <a:ext cx="91440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10156" t="36667" r="21094" b="27333"/>
          <a:stretch>
            <a:fillRect/>
          </a:stretch>
        </p:blipFill>
        <p:spPr bwMode="auto">
          <a:xfrm>
            <a:off x="2209800" y="0"/>
            <a:ext cx="4953000" cy="15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9531" t="28667" r="39844" b="47333"/>
          <a:stretch>
            <a:fillRect/>
          </a:stretch>
        </p:blipFill>
        <p:spPr bwMode="auto">
          <a:xfrm>
            <a:off x="-1" y="4800600"/>
            <a:ext cx="5486401" cy="189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9531" t="52667" r="39844" b="19333"/>
          <a:stretch>
            <a:fillRect/>
          </a:stretch>
        </p:blipFill>
        <p:spPr bwMode="auto">
          <a:xfrm>
            <a:off x="0" y="1414096"/>
            <a:ext cx="4800600" cy="19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28000" r="13281" b="20000"/>
          <a:stretch>
            <a:fillRect/>
          </a:stretch>
        </p:blipFill>
        <p:spPr bwMode="auto">
          <a:xfrm>
            <a:off x="0" y="3429000"/>
            <a:ext cx="79130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 l="10156" t="36667" r="21094" b="27333"/>
          <a:stretch>
            <a:fillRect/>
          </a:stretch>
        </p:blipFill>
        <p:spPr bwMode="auto">
          <a:xfrm>
            <a:off x="2209800" y="0"/>
            <a:ext cx="4953000" cy="15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10156" t="36667" r="21094" b="27333"/>
          <a:stretch>
            <a:fillRect/>
          </a:stretch>
        </p:blipFill>
        <p:spPr bwMode="auto">
          <a:xfrm>
            <a:off x="2133600" y="0"/>
            <a:ext cx="4953000" cy="15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4687" t="27333" r="10938" b="14000"/>
          <a:stretch>
            <a:fillRect/>
          </a:stretch>
        </p:blipFill>
        <p:spPr bwMode="auto">
          <a:xfrm>
            <a:off x="0" y="2057400"/>
            <a:ext cx="91647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10156" t="36667" r="21094" b="27333"/>
          <a:stretch>
            <a:fillRect/>
          </a:stretch>
        </p:blipFill>
        <p:spPr bwMode="auto">
          <a:xfrm>
            <a:off x="2057400" y="0"/>
            <a:ext cx="4953000" cy="15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27333" r="3125" b="14000"/>
          <a:stretch>
            <a:fillRect/>
          </a:stretch>
        </p:blipFill>
        <p:spPr bwMode="auto">
          <a:xfrm>
            <a:off x="0" y="22098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27333" r="3906" b="15333"/>
          <a:stretch>
            <a:fillRect/>
          </a:stretch>
        </p:blipFill>
        <p:spPr bwMode="auto">
          <a:xfrm>
            <a:off x="17721" y="1981200"/>
            <a:ext cx="91262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10156" t="36667" r="21094" b="27333"/>
          <a:stretch>
            <a:fillRect/>
          </a:stretch>
        </p:blipFill>
        <p:spPr bwMode="auto">
          <a:xfrm>
            <a:off x="2057400" y="0"/>
            <a:ext cx="4953000" cy="15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Riveracolon</dc:creator>
  <cp:lastModifiedBy>Riveracolon</cp:lastModifiedBy>
  <cp:revision>3</cp:revision>
  <dcterms:created xsi:type="dcterms:W3CDTF">2012-02-21T03:39:16Z</dcterms:created>
  <dcterms:modified xsi:type="dcterms:W3CDTF">2012-02-21T05:49:05Z</dcterms:modified>
</cp:coreProperties>
</file>